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2" r:id="rId3"/>
    <p:sldId id="257" r:id="rId4"/>
    <p:sldId id="263" r:id="rId5"/>
    <p:sldId id="265" r:id="rId6"/>
    <p:sldId id="266" r:id="rId7"/>
    <p:sldId id="269" r:id="rId8"/>
    <p:sldId id="267" r:id="rId9"/>
    <p:sldId id="259" r:id="rId10"/>
    <p:sldId id="258" r:id="rId11"/>
    <p:sldId id="270" r:id="rId12"/>
    <p:sldId id="260" r:id="rId13"/>
    <p:sldId id="261" r:id="rId14"/>
    <p:sldId id="271" r:id="rId15"/>
    <p:sldId id="273" r:id="rId16"/>
    <p:sldId id="274" r:id="rId17"/>
    <p:sldId id="275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73"/>
    <p:restoredTop sz="94580"/>
  </p:normalViewPr>
  <p:slideViewPr>
    <p:cSldViewPr snapToGrid="0" snapToObjects="1">
      <p:cViewPr>
        <p:scale>
          <a:sx n="84" d="100"/>
          <a:sy n="84" d="100"/>
        </p:scale>
        <p:origin x="616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E9CED8-A12B-E84F-9588-51DD0F1D6D9C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60D3C0-6723-D945-B6F3-77696CA87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9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60D3C0-6723-D945-B6F3-77696CA874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992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10AC7-0700-C84D-87F7-25E0AE958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BF3E7E-35BF-1042-8398-8477D4E5C1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C9F70-02A3-B645-B8C1-F7C7F0C63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F6387-3D3D-5F4E-BFC5-A0FB5EBBB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5DC8-920E-BE4C-B6EC-760432459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32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EEA8C-8722-C542-B414-009F57124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7640C-AD26-AB40-92C8-EDD6EB884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4B1EC-CA34-6448-A0D8-46E321990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D231-9CD7-1742-9748-66194E342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6E123-7EAF-E74B-8D20-C19566F30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59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F318A1-145F-824E-8C1A-C0D3882CDC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8EF787-043D-F14F-B2C4-19DD16D2A4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11D99-EE1E-D649-8CAD-BECC65C5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1A287-35F6-4B4F-BC81-4C7E4DE15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212AE-ABF0-1E4E-8BF7-FBC13A19B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166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20534-011D-714B-9D23-F5FEC6A5E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F3AA7-6DA1-F043-BB15-D5BB9D4E4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9B0B9-C2CA-9240-A01E-31A1A8F6E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26D9F-8D60-9C4C-93EB-DC95CCAB7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65168-E35B-8D47-BAC6-E230C2FED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176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9901-2A9F-9746-8C16-FBFF6F08C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C0EFE7-73F5-CE48-ADA4-2BDFB2776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BC5DE-1513-0043-B8D0-6404C09E7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D224C-30C6-A94B-961C-1C4B4116B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CFC5E-895D-1440-8F61-BE3BA38CE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926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68A09-8C72-7346-8C06-0C8563E90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64DD3-6A6A-F241-ABAD-D93A35ACCD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D5B9C7-B9CD-8F42-BA0D-93DC20296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010B8B-028A-BB42-83EE-0A1D2CAF9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26A09-5759-0E4B-A79E-84D9C21C1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8E78CD-EA0F-5746-8A73-3E3329070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244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BAD85-C609-BD44-9012-9AFD120A8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7C054-423F-8B45-BAC1-A2D93997C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4D1B2A-78D0-7941-BE93-A404C7D050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CD2D72-F98B-D244-B625-16F8B73D76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B53360-E10C-9A43-BDF7-31CCA33ECA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3D983E-137B-9B4B-9F57-4D3BA9943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DB85F9-D5C3-694E-86D3-4AAF6E939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0E1E49-A1F1-644D-BE15-4F147D7E2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27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6153-5E32-9445-B599-1691D9965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C1E93E-EAB9-4642-87ED-0A2AC6AF7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93B612-3C83-E84B-AE85-F9BEFB345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48C8F2-65E0-1044-AB72-CA6CEEA0E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0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7F3453-2B7D-0D45-B84D-55D203CF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DE742D-4D03-BF48-A42E-D0F017FCF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0E15AB-2252-1441-8876-889AD8E83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767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3B621-6F09-6541-974D-648966E0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B5771-EB63-E74B-9C2D-31915D848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507260-05FF-F24D-BCE8-3B5731B2F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810E8-8D8C-7B4C-A544-D4BB67F8C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118D55-A790-3149-84C7-8430BC1F1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FF0E23-1376-E545-BDD3-B89A9C74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97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E8C5C-156E-0847-A582-72AD7DCCD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883490-13B1-0446-A451-C807F2902E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04A44F-449D-534D-8583-6A47047BD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6A4F8-322B-1B41-AA60-93FC20182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1A8EC7-AFEC-244A-9060-54D22DE7F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2DA53-C7D5-B242-BE6C-04FEFD6F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92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4382CE-425F-FA43-A978-A6066B902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0BF86-5D8E-9848-B200-4C7D627ED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DE9D7-0C77-DE4E-8028-4BEC5597EB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3D649-5560-664B-BAC3-35AACEA9B4CD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89915-C26D-6D4F-9A9F-2F47CBB19A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BD349-792F-5947-BAAB-D26AD03A8F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AC0D8-A40B-D04D-96DB-8072D8A5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7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0517D1-50F0-9543-ABE4-9CB9454F3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2914650"/>
            <a:ext cx="81280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5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5CFD2-1323-0843-8DC5-364EB8F56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6774"/>
            <a:ext cx="5205413" cy="65722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AB9C7C-04D3-FD43-9917-E4CA690F8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25" y="2532638"/>
            <a:ext cx="6193137" cy="29680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F44969-B475-A84E-BA0B-1E758BCC8982}"/>
              </a:ext>
            </a:extLst>
          </p:cNvPr>
          <p:cNvSpPr/>
          <p:nvPr/>
        </p:nvSpPr>
        <p:spPr>
          <a:xfrm>
            <a:off x="100013" y="5629275"/>
            <a:ext cx="5586412" cy="156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Washingtonpost.com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ID" dirty="0">
                <a:solidFill>
                  <a:schemeClr val="bg2">
                    <a:lumMod val="50000"/>
                  </a:schemeClr>
                </a:solidFill>
              </a:rPr>
              <a:t>May 13, 2020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B59F18-092E-1945-9A49-07F9D249A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805" y="3787335"/>
            <a:ext cx="5659082" cy="843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6FB4C08-C16A-214C-BEBB-3A5A1EB597DE}"/>
              </a:ext>
            </a:extLst>
          </p:cNvPr>
          <p:cNvSpPr/>
          <p:nvPr/>
        </p:nvSpPr>
        <p:spPr>
          <a:xfrm>
            <a:off x="6394805" y="4782849"/>
            <a:ext cx="5586412" cy="156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Bussinessinsider.com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ID" dirty="0">
                <a:solidFill>
                  <a:schemeClr val="bg2">
                    <a:lumMod val="50000"/>
                  </a:schemeClr>
                </a:solidFill>
              </a:rPr>
              <a:t>Dec 3, 2020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F0B2EB1-9E53-A94C-8828-CA19DE3F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Mengapa</a:t>
            </a:r>
            <a:r>
              <a:rPr lang="en-US" dirty="0"/>
              <a:t> Gaming gear?</a:t>
            </a:r>
          </a:p>
        </p:txBody>
      </p:sp>
    </p:spTree>
    <p:extLst>
      <p:ext uri="{BB962C8B-B14F-4D97-AF65-F5344CB8AC3E}">
        <p14:creationId xmlns:p14="http://schemas.microsoft.com/office/powerpoint/2010/main" val="3646298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C1055F2-58C7-F944-8A81-34C1394DE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075" y="35534"/>
            <a:ext cx="6429375" cy="682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82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631F9-4F49-AD4A-B65C-33DAF3836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Desain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gamers , juga </a:t>
            </a:r>
            <a:r>
              <a:rPr lang="en-US" dirty="0" err="1"/>
              <a:t>umum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CE5036-6572-704F-A2A3-23ED920D1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7044"/>
            <a:ext cx="12192000" cy="258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654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330D57-1FA9-E845-B10E-34E31FF8B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06617" y="955571"/>
            <a:ext cx="8224239" cy="41522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B40B71-7DB6-5A4F-BB81-875E67462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5571"/>
            <a:ext cx="5706617" cy="427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641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1445869-FEF1-AA4E-A1F6-89DBD8B71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735" y="0"/>
            <a:ext cx="462053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220ADB5-DD50-E945-94EA-2220D659ECBA}"/>
              </a:ext>
            </a:extLst>
          </p:cNvPr>
          <p:cNvSpPr/>
          <p:nvPr/>
        </p:nvSpPr>
        <p:spPr>
          <a:xfrm>
            <a:off x="215153" y="80281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User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transaksi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566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0C545-4DB7-4249-844B-955F03BD2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" y="616137"/>
            <a:ext cx="3518647" cy="1325563"/>
          </a:xfrm>
        </p:spPr>
        <p:txBody>
          <a:bodyPr>
            <a:normAutofit/>
          </a:bodyPr>
          <a:lstStyle/>
          <a:p>
            <a:br>
              <a:rPr lang="en-US" sz="1800" dirty="0"/>
            </a:br>
            <a:r>
              <a:rPr lang="en-US" sz="1800" dirty="0"/>
              <a:t>Admin </a:t>
            </a:r>
            <a:r>
              <a:rPr lang="en-ID" sz="1800" dirty="0" err="1"/>
              <a:t>Mengkonfirmasi</a:t>
            </a:r>
            <a:r>
              <a:rPr lang="en-ID" sz="1800" dirty="0"/>
              <a:t> </a:t>
            </a:r>
            <a:r>
              <a:rPr lang="en-ID" sz="1800" dirty="0" err="1"/>
              <a:t>Pembayaran</a:t>
            </a:r>
            <a:br>
              <a:rPr lang="en-ID" sz="1800" dirty="0"/>
            </a:br>
            <a:r>
              <a:rPr lang="en-ID" sz="1800" dirty="0" err="1"/>
              <a:t>Sebuah</a:t>
            </a:r>
            <a:r>
              <a:rPr lang="en-ID" sz="1800" dirty="0"/>
              <a:t> </a:t>
            </a:r>
            <a:r>
              <a:rPr lang="en-ID" sz="1800" dirty="0" err="1"/>
              <a:t>transaksi</a:t>
            </a:r>
            <a:br>
              <a:rPr lang="en-ID" sz="1800" dirty="0"/>
            </a:br>
            <a:endParaRPr lang="en-US" sz="18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B85769-BA67-9645-ABD2-46F5A569F3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6369" y="0"/>
            <a:ext cx="36362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01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3ADDF-636A-6F49-9AD1-ED3874693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635" y="152773"/>
            <a:ext cx="10515600" cy="815415"/>
          </a:xfrm>
        </p:spPr>
        <p:txBody>
          <a:bodyPr/>
          <a:lstStyle/>
          <a:p>
            <a:r>
              <a:rPr lang="en-US" dirty="0"/>
              <a:t>FAQ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35A7B99-6908-3946-803A-0B8998DAC063}"/>
              </a:ext>
            </a:extLst>
          </p:cNvPr>
          <p:cNvSpPr txBox="1">
            <a:spLocks/>
          </p:cNvSpPr>
          <p:nvPr/>
        </p:nvSpPr>
        <p:spPr>
          <a:xfrm>
            <a:off x="838200" y="4682331"/>
            <a:ext cx="10515600" cy="184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u="sng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FDECF8-C572-1F42-90DA-38BBD2E60F4A}"/>
              </a:ext>
            </a:extLst>
          </p:cNvPr>
          <p:cNvSpPr txBox="1">
            <a:spLocks/>
          </p:cNvSpPr>
          <p:nvPr/>
        </p:nvSpPr>
        <p:spPr>
          <a:xfrm>
            <a:off x="838200" y="714795"/>
            <a:ext cx="10515600" cy="1748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 err="1"/>
              <a:t>Apakah</a:t>
            </a:r>
            <a:r>
              <a:rPr lang="en-US" dirty="0"/>
              <a:t> web </a:t>
            </a:r>
            <a:r>
              <a:rPr lang="en-US" dirty="0" err="1"/>
              <a:t>sudah</a:t>
            </a:r>
            <a:r>
              <a:rPr lang="en-US" dirty="0"/>
              <a:t> di deploy?</a:t>
            </a:r>
          </a:p>
          <a:p>
            <a:pPr>
              <a:buFontTx/>
              <a:buChar char="-"/>
            </a:pPr>
            <a:r>
              <a:rPr lang="en-US" dirty="0" err="1"/>
              <a:t>Sudah</a:t>
            </a:r>
            <a:r>
              <a:rPr lang="en-US" dirty="0"/>
              <a:t>,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dilihat</a:t>
            </a:r>
            <a:r>
              <a:rPr lang="en-US" dirty="0"/>
              <a:t> di http://</a:t>
            </a:r>
            <a:r>
              <a:rPr lang="en-US" dirty="0" err="1"/>
              <a:t>agstoreforever.herokuapp.com</a:t>
            </a:r>
            <a:r>
              <a:rPr lang="en-US" dirty="0"/>
              <a:t>/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AE401D-8982-DD46-AC4B-527DAFFE24EA}"/>
              </a:ext>
            </a:extLst>
          </p:cNvPr>
          <p:cNvSpPr txBox="1">
            <a:spLocks/>
          </p:cNvSpPr>
          <p:nvPr/>
        </p:nvSpPr>
        <p:spPr>
          <a:xfrm>
            <a:off x="838200" y="2463379"/>
            <a:ext cx="10515600" cy="1748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 err="1"/>
              <a:t>Apakah</a:t>
            </a:r>
            <a:r>
              <a:rPr lang="en-US" dirty="0"/>
              <a:t> web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diteruskan</a:t>
            </a:r>
            <a:r>
              <a:rPr lang="en-US" dirty="0"/>
              <a:t>?</a:t>
            </a:r>
          </a:p>
          <a:p>
            <a:pPr>
              <a:buFontTx/>
              <a:buChar char="-"/>
            </a:pPr>
            <a:r>
              <a:rPr lang="en-US" dirty="0" err="1"/>
              <a:t>Bila</a:t>
            </a:r>
            <a:r>
              <a:rPr lang="en-US" dirty="0"/>
              <a:t> </a:t>
            </a:r>
            <a:r>
              <a:rPr lang="en-US" dirty="0" err="1"/>
              <a:t>masih</a:t>
            </a:r>
            <a:r>
              <a:rPr lang="en-US" dirty="0"/>
              <a:t> </a:t>
            </a:r>
            <a:r>
              <a:rPr lang="en-US" dirty="0" err="1"/>
              <a:t>memungkinkan</a:t>
            </a:r>
            <a:r>
              <a:rPr lang="en-US" dirty="0"/>
              <a:t> , </a:t>
            </a:r>
            <a:r>
              <a:rPr lang="en-US" dirty="0" err="1"/>
              <a:t>akan</a:t>
            </a:r>
            <a:r>
              <a:rPr lang="en-US" dirty="0"/>
              <a:t> Kami </a:t>
            </a:r>
            <a:r>
              <a:rPr lang="en-US" dirty="0" err="1"/>
              <a:t>teruskan</a:t>
            </a:r>
            <a:r>
              <a:rPr lang="en-US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29C147A-345C-B04B-97F2-561D1ABBC6DC}"/>
              </a:ext>
            </a:extLst>
          </p:cNvPr>
          <p:cNvSpPr txBox="1">
            <a:spLocks/>
          </p:cNvSpPr>
          <p:nvPr/>
        </p:nvSpPr>
        <p:spPr>
          <a:xfrm>
            <a:off x="838200" y="3972669"/>
            <a:ext cx="10515600" cy="2310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konfirmasi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manual </a:t>
            </a:r>
            <a:r>
              <a:rPr lang="en-US" dirty="0" err="1"/>
              <a:t>ya</a:t>
            </a:r>
            <a:r>
              <a:rPr lang="en-US" dirty="0"/>
              <a:t>?</a:t>
            </a:r>
          </a:p>
          <a:p>
            <a:pPr>
              <a:buFontTx/>
              <a:buChar char="-"/>
            </a:pPr>
            <a:r>
              <a:rPr lang="en-US" dirty="0" err="1"/>
              <a:t>Ya</a:t>
            </a:r>
            <a:r>
              <a:rPr lang="en-US" dirty="0"/>
              <a:t>, </a:t>
            </a:r>
            <a:r>
              <a:rPr lang="en-US" dirty="0" err="1"/>
              <a:t>Dikarenakan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project </a:t>
            </a:r>
            <a:r>
              <a:rPr lang="en-US" dirty="0" err="1"/>
              <a:t>kuliah</a:t>
            </a:r>
            <a:r>
              <a:rPr lang="en-US" dirty="0"/>
              <a:t>, kami </a:t>
            </a:r>
            <a:r>
              <a:rPr lang="en-US" dirty="0" err="1"/>
              <a:t>mengambil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se-</a:t>
            </a:r>
            <a:r>
              <a:rPr lang="en-US" dirty="0" err="1"/>
              <a:t>dasar</a:t>
            </a:r>
            <a:r>
              <a:rPr lang="en-US" dirty="0"/>
              <a:t> </a:t>
            </a:r>
            <a:r>
              <a:rPr lang="en-US" dirty="0" err="1"/>
              <a:t>mungkin</a:t>
            </a:r>
            <a:r>
              <a:rPr lang="en-US" dirty="0"/>
              <a:t> 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transaksi</a:t>
            </a:r>
            <a:r>
              <a:rPr lang="en-US" dirty="0"/>
              <a:t> online </a:t>
            </a:r>
            <a:r>
              <a:rPr lang="en-US" dirty="0" err="1"/>
              <a:t>termasuk</a:t>
            </a:r>
            <a:r>
              <a:rPr lang="en-US" dirty="0"/>
              <a:t> “sensitive”, </a:t>
            </a:r>
            <a:r>
              <a:rPr lang="en-US" dirty="0" err="1"/>
              <a:t>jadi</a:t>
            </a:r>
            <a:r>
              <a:rPr lang="en-US" dirty="0"/>
              <a:t> kami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tradisional</a:t>
            </a:r>
            <a:r>
              <a:rPr lang="en-US" dirty="0"/>
              <a:t> (</a:t>
            </a:r>
            <a:r>
              <a:rPr lang="en-US" dirty="0" err="1"/>
              <a:t>bukti</a:t>
            </a:r>
            <a:r>
              <a:rPr lang="en-US" dirty="0"/>
              <a:t> screenshot / </a:t>
            </a:r>
            <a:r>
              <a:rPr lang="en-US" dirty="0" err="1"/>
              <a:t>foto</a:t>
            </a:r>
            <a:r>
              <a:rPr lang="en-US" dirty="0"/>
              <a:t>).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188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C73C50-E91A-6947-B9D8-E3C8DCE05E9C}"/>
              </a:ext>
            </a:extLst>
          </p:cNvPr>
          <p:cNvSpPr txBox="1">
            <a:spLocks/>
          </p:cNvSpPr>
          <p:nvPr/>
        </p:nvSpPr>
        <p:spPr>
          <a:xfrm>
            <a:off x="981635" y="1437108"/>
            <a:ext cx="10515600" cy="184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membedakan</a:t>
            </a:r>
            <a:r>
              <a:rPr lang="en-US" dirty="0"/>
              <a:t> </a:t>
            </a:r>
            <a:r>
              <a:rPr lang="en-US" dirty="0" err="1"/>
              <a:t>Bukti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</a:t>
            </a:r>
            <a:r>
              <a:rPr lang="en-US" dirty="0" err="1"/>
              <a:t>apabila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nya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-Kami men-Generate </a:t>
            </a:r>
            <a:r>
              <a:rPr lang="en-US" b="1" dirty="0"/>
              <a:t>random ID order </a:t>
            </a:r>
            <a:r>
              <a:rPr lang="en-US" dirty="0"/>
              <a:t>di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transaksinya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totalnya</a:t>
            </a:r>
            <a:r>
              <a:rPr lang="en-US" dirty="0"/>
              <a:t> Kami juga </a:t>
            </a:r>
            <a:r>
              <a:rPr lang="en-US" dirty="0" err="1"/>
              <a:t>kurangi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b="1" u="sng" dirty="0" err="1">
                <a:solidFill>
                  <a:schemeClr val="accent2">
                    <a:lumMod val="50000"/>
                  </a:schemeClr>
                </a:solidFill>
              </a:rPr>
              <a:t>Kode</a:t>
            </a:r>
            <a:r>
              <a:rPr lang="en-US" b="1" u="sng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b="1" u="sng" dirty="0" err="1">
                <a:solidFill>
                  <a:schemeClr val="accent2">
                    <a:lumMod val="50000"/>
                  </a:schemeClr>
                </a:solidFill>
              </a:rPr>
              <a:t>Unik</a:t>
            </a:r>
            <a:r>
              <a:rPr lang="en-US" b="1" u="sng" dirty="0">
                <a:solidFill>
                  <a:schemeClr val="accent2">
                    <a:lumMod val="50000"/>
                  </a:schemeClr>
                </a:solidFill>
              </a:rPr>
              <a:t> (range 0-99)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. </a:t>
            </a:r>
            <a:r>
              <a:rPr lang="en-US" dirty="0" err="1"/>
              <a:t>Sehingga</a:t>
            </a:r>
            <a:r>
              <a:rPr lang="en-US" dirty="0"/>
              <a:t> kami </a:t>
            </a:r>
            <a:r>
              <a:rPr lang="en-US" dirty="0" err="1"/>
              <a:t>membedakan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ID order </a:t>
            </a:r>
            <a:r>
              <a:rPr lang="en-US" dirty="0" err="1"/>
              <a:t>dan</a:t>
            </a:r>
            <a:r>
              <a:rPr lang="en-US" dirty="0"/>
              <a:t> total </a:t>
            </a:r>
            <a:r>
              <a:rPr lang="en-US" dirty="0" err="1"/>
              <a:t>Harganya</a:t>
            </a:r>
            <a:r>
              <a:rPr lang="en-US" dirty="0"/>
              <a:t>.</a:t>
            </a:r>
            <a:endParaRPr lang="en-US" b="1" u="sng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EAFC979-30EF-9240-BA49-416B3F58E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635" y="152773"/>
            <a:ext cx="10515600" cy="815415"/>
          </a:xfrm>
        </p:spPr>
        <p:txBody>
          <a:bodyPr/>
          <a:lstStyle/>
          <a:p>
            <a:r>
              <a:rPr lang="en-US" dirty="0"/>
              <a:t>FAQ</a:t>
            </a:r>
          </a:p>
        </p:txBody>
      </p:sp>
    </p:spTree>
    <p:extLst>
      <p:ext uri="{BB962C8B-B14F-4D97-AF65-F5344CB8AC3E}">
        <p14:creationId xmlns:p14="http://schemas.microsoft.com/office/powerpoint/2010/main" val="4085856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21CF5-0B76-EF41-86E1-248233090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5520" y="3136265"/>
            <a:ext cx="7772400" cy="10699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 err="1"/>
              <a:t>Sekian</a:t>
            </a:r>
            <a:r>
              <a:rPr lang="en-US" sz="4400" dirty="0"/>
              <a:t>, </a:t>
            </a:r>
            <a:r>
              <a:rPr lang="en-US" sz="4400" dirty="0" err="1"/>
              <a:t>Terima</a:t>
            </a:r>
            <a:r>
              <a:rPr lang="en-US" sz="4400" dirty="0"/>
              <a:t> Kasih</a:t>
            </a:r>
          </a:p>
        </p:txBody>
      </p:sp>
    </p:spTree>
    <p:extLst>
      <p:ext uri="{BB962C8B-B14F-4D97-AF65-F5344CB8AC3E}">
        <p14:creationId xmlns:p14="http://schemas.microsoft.com/office/powerpoint/2010/main" val="3732616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7ECB6-0FB1-2B40-B264-ABF089999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79712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Goal : </a:t>
            </a:r>
            <a:r>
              <a:rPr lang="en-US" dirty="0" err="1"/>
              <a:t>Buat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Website  , (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Bebas</a:t>
            </a:r>
            <a:r>
              <a:rPr lang="en-US" dirty="0"/>
              <a:t>).</a:t>
            </a:r>
            <a:br>
              <a:rPr lang="en-US" dirty="0"/>
            </a:br>
            <a:r>
              <a:rPr lang="en-US" dirty="0" err="1"/>
              <a:t>Jangka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: 9/12/2020 – 12/15/2020</a:t>
            </a:r>
          </a:p>
        </p:txBody>
      </p:sp>
    </p:spTree>
    <p:extLst>
      <p:ext uri="{BB962C8B-B14F-4D97-AF65-F5344CB8AC3E}">
        <p14:creationId xmlns:p14="http://schemas.microsoft.com/office/powerpoint/2010/main" val="64372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7BA85-3356-FE4E-8833-33F7F0F91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AGStore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32091-49D5-1D41-AAF6-D5D46C056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Merupakan</a:t>
            </a:r>
            <a:r>
              <a:rPr lang="en-US" dirty="0"/>
              <a:t> E-commerce yang </a:t>
            </a:r>
            <a:r>
              <a:rPr lang="en-US" dirty="0" err="1"/>
              <a:t>berfokus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penjualan</a:t>
            </a:r>
            <a:r>
              <a:rPr lang="en-US" dirty="0"/>
              <a:t> gaming-gear (</a:t>
            </a:r>
            <a:r>
              <a:rPr lang="en-US" dirty="0" err="1"/>
              <a:t>peralatan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bermain</a:t>
            </a:r>
            <a:r>
              <a:rPr lang="en-US" dirty="0"/>
              <a:t> game)</a:t>
            </a:r>
          </a:p>
          <a:p>
            <a:pPr marL="0" indent="0">
              <a:buNone/>
            </a:pPr>
            <a:r>
              <a:rPr lang="en-US" dirty="0" err="1"/>
              <a:t>Contoh</a:t>
            </a:r>
            <a:r>
              <a:rPr lang="en-US" dirty="0"/>
              <a:t> 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7F4AB2-0529-E244-BD77-459DC7B54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1049" y="3471862"/>
            <a:ext cx="2781300" cy="3086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8D9054-4E9E-9146-B83A-B4B882DFE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724" y="3459162"/>
            <a:ext cx="2806700" cy="3111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ABDFE9-F0C1-924E-9302-8AA17BA267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762" y="3459161"/>
            <a:ext cx="27686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46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E3C565-6671-454F-A30F-F644E1A12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588" y="299243"/>
            <a:ext cx="3851274" cy="4874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C4BCD7-2BC5-F148-AC16-DBC930113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192" y="1934956"/>
            <a:ext cx="4527550" cy="312153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8E25BF5-E229-DB4F-B4D6-724F40411684}"/>
              </a:ext>
            </a:extLst>
          </p:cNvPr>
          <p:cNvCxnSpPr/>
          <p:nvPr/>
        </p:nvCxnSpPr>
        <p:spPr>
          <a:xfrm>
            <a:off x="214313" y="1200150"/>
            <a:ext cx="100869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9265320-1F4F-E346-BF5E-F5F4B2657173}"/>
              </a:ext>
            </a:extLst>
          </p:cNvPr>
          <p:cNvSpPr txBox="1"/>
          <p:nvPr/>
        </p:nvSpPr>
        <p:spPr>
          <a:xfrm>
            <a:off x="427830" y="786670"/>
            <a:ext cx="240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Technology that help us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2901F9C-8933-F94E-9411-CB8782AAF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2388" y="1716705"/>
            <a:ext cx="1800225" cy="151190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749147A-4B8A-7449-B06C-50D372993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5075" y="3642094"/>
            <a:ext cx="3986213" cy="224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389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E3C565-6671-454F-A30F-F644E1A12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588" y="299243"/>
            <a:ext cx="3851274" cy="487427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8E25BF5-E229-DB4F-B4D6-724F40411684}"/>
              </a:ext>
            </a:extLst>
          </p:cNvPr>
          <p:cNvCxnSpPr/>
          <p:nvPr/>
        </p:nvCxnSpPr>
        <p:spPr>
          <a:xfrm>
            <a:off x="214313" y="1200150"/>
            <a:ext cx="100869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9265320-1F4F-E346-BF5E-F5F4B2657173}"/>
              </a:ext>
            </a:extLst>
          </p:cNvPr>
          <p:cNvSpPr txBox="1"/>
          <p:nvPr/>
        </p:nvSpPr>
        <p:spPr>
          <a:xfrm>
            <a:off x="427830" y="786670"/>
            <a:ext cx="240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Technology that help us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6777DD-0C5F-6E47-9926-F3C853E4B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997" y="1395607"/>
            <a:ext cx="4244974" cy="2122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388AA0-9378-8340-B13A-80E708B59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734" y="3149629"/>
            <a:ext cx="5905500" cy="1790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898A66-D94A-5F47-97F8-37E7A162AA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421" y="4506416"/>
            <a:ext cx="4654550" cy="2444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CC4395C-220D-BE40-8694-331162A2A6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4393" y="3518094"/>
            <a:ext cx="5997594" cy="29987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EAF77B-9856-EA43-B84B-54057A53D3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5140" y="1528992"/>
            <a:ext cx="43561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18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29927-285E-374D-A1A7-844061358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made it?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B5F044-3C4B-9C45-90D8-8D0E7307C1EA}"/>
              </a:ext>
            </a:extLst>
          </p:cNvPr>
          <p:cNvSpPr txBox="1">
            <a:spLocks/>
          </p:cNvSpPr>
          <p:nvPr/>
        </p:nvSpPr>
        <p:spPr>
          <a:xfrm>
            <a:off x="838200" y="1203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Here’s a general roadmap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17305A6-6463-4C44-987F-75342A3DE394}"/>
              </a:ext>
            </a:extLst>
          </p:cNvPr>
          <p:cNvCxnSpPr/>
          <p:nvPr/>
        </p:nvCxnSpPr>
        <p:spPr>
          <a:xfrm>
            <a:off x="608200" y="2871788"/>
            <a:ext cx="0" cy="5857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E72E8F6-A73E-1543-AE4E-8EE77EC26EB7}"/>
              </a:ext>
            </a:extLst>
          </p:cNvPr>
          <p:cNvCxnSpPr/>
          <p:nvPr/>
        </p:nvCxnSpPr>
        <p:spPr>
          <a:xfrm>
            <a:off x="614363" y="2871788"/>
            <a:ext cx="1088707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ED1CFC-FDB9-6642-8112-D6769D0B171B}"/>
              </a:ext>
            </a:extLst>
          </p:cNvPr>
          <p:cNvCxnSpPr/>
          <p:nvPr/>
        </p:nvCxnSpPr>
        <p:spPr>
          <a:xfrm>
            <a:off x="11501438" y="2871788"/>
            <a:ext cx="0" cy="5572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52F7B8A-B409-9245-93E2-04C30B84372F}"/>
              </a:ext>
            </a:extLst>
          </p:cNvPr>
          <p:cNvCxnSpPr/>
          <p:nvPr/>
        </p:nvCxnSpPr>
        <p:spPr>
          <a:xfrm>
            <a:off x="4467229" y="2871788"/>
            <a:ext cx="0" cy="5857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EAC9A4-998B-ED49-A7CD-62FC79164245}"/>
              </a:ext>
            </a:extLst>
          </p:cNvPr>
          <p:cNvCxnSpPr/>
          <p:nvPr/>
        </p:nvCxnSpPr>
        <p:spPr>
          <a:xfrm>
            <a:off x="8762999" y="2871788"/>
            <a:ext cx="0" cy="5857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8FA7A4-8D46-6646-BB04-E9B62D612DF4}"/>
              </a:ext>
            </a:extLst>
          </p:cNvPr>
          <p:cNvSpPr txBox="1"/>
          <p:nvPr/>
        </p:nvSpPr>
        <p:spPr>
          <a:xfrm>
            <a:off x="300038" y="3457575"/>
            <a:ext cx="24717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UX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Identifikasi</a:t>
            </a:r>
            <a:r>
              <a:rPr lang="en-US" dirty="0"/>
              <a:t> </a:t>
            </a:r>
            <a:r>
              <a:rPr lang="en-US" dirty="0" err="1"/>
              <a:t>Masalah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Target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 Flow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UI</a:t>
            </a:r>
          </a:p>
          <a:p>
            <a:pPr marL="285750" indent="-285750">
              <a:buFontTx/>
              <a:buChar char="-"/>
            </a:pPr>
            <a:r>
              <a:rPr lang="en-US" dirty="0"/>
              <a:t>Wireframing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Database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Modeling </a:t>
            </a:r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12D975-9741-FA4A-86D7-992F21209DA2}"/>
              </a:ext>
            </a:extLst>
          </p:cNvPr>
          <p:cNvSpPr txBox="1"/>
          <p:nvPr/>
        </p:nvSpPr>
        <p:spPr>
          <a:xfrm>
            <a:off x="3686175" y="3367088"/>
            <a:ext cx="24717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I</a:t>
            </a:r>
          </a:p>
          <a:p>
            <a:r>
              <a:rPr lang="en-US" dirty="0"/>
              <a:t>      (Frontend)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 Page</a:t>
            </a:r>
          </a:p>
          <a:p>
            <a:pPr marL="285750" indent="-285750">
              <a:buFontTx/>
              <a:buChar char="-"/>
            </a:pPr>
            <a:r>
              <a:rPr lang="en-US" dirty="0"/>
              <a:t>(Homepage, Login/Register, Cart, Etc..)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Admin Page</a:t>
            </a:r>
          </a:p>
          <a:p>
            <a:r>
              <a:rPr lang="en-US" dirty="0"/>
              <a:t>  (Admin Dashboard)</a:t>
            </a:r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73B774-F82F-4843-92E8-8AA63C4102A8}"/>
              </a:ext>
            </a:extLst>
          </p:cNvPr>
          <p:cNvSpPr txBox="1"/>
          <p:nvPr/>
        </p:nvSpPr>
        <p:spPr>
          <a:xfrm>
            <a:off x="7324724" y="3367088"/>
            <a:ext cx="24717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II</a:t>
            </a:r>
          </a:p>
          <a:p>
            <a:r>
              <a:rPr lang="en-US" dirty="0"/>
              <a:t>      (Backend)</a:t>
            </a:r>
          </a:p>
          <a:p>
            <a:r>
              <a:rPr lang="en-US" dirty="0"/>
              <a:t>-    Database</a:t>
            </a:r>
          </a:p>
          <a:p>
            <a:pPr marL="285750" indent="-285750">
              <a:buFontTx/>
              <a:buChar char="-"/>
            </a:pPr>
            <a:r>
              <a:rPr lang="en-US" dirty="0"/>
              <a:t>Templating </a:t>
            </a:r>
          </a:p>
          <a:p>
            <a:pPr marL="285750" indent="-285750">
              <a:buFontTx/>
              <a:buChar char="-"/>
            </a:pPr>
            <a:r>
              <a:rPr lang="en-US" dirty="0"/>
              <a:t>API Routes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Website testing by local team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A4EC85-F769-A344-A765-721F6A7AE4A4}"/>
              </a:ext>
            </a:extLst>
          </p:cNvPr>
          <p:cNvSpPr txBox="1"/>
          <p:nvPr/>
        </p:nvSpPr>
        <p:spPr>
          <a:xfrm>
            <a:off x="10896598" y="3457575"/>
            <a:ext cx="2162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Deploy</a:t>
            </a:r>
          </a:p>
        </p:txBody>
      </p:sp>
    </p:spTree>
    <p:extLst>
      <p:ext uri="{BB962C8B-B14F-4D97-AF65-F5344CB8AC3E}">
        <p14:creationId xmlns:p14="http://schemas.microsoft.com/office/powerpoint/2010/main" val="890229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54CC5-9467-6842-80F6-04D6A8244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188" y="391040"/>
            <a:ext cx="10948988" cy="613834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Indentifikasi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:</a:t>
            </a:r>
          </a:p>
          <a:p>
            <a:pPr marL="0" indent="0">
              <a:buNone/>
            </a:pPr>
            <a:r>
              <a:rPr lang="en-US" b="1" u="sng" dirty="0" err="1"/>
              <a:t>Sebagai</a:t>
            </a:r>
            <a:r>
              <a:rPr lang="en-US" b="1" u="sng" dirty="0"/>
              <a:t> </a:t>
            </a:r>
            <a:r>
              <a:rPr lang="en-US" b="1" u="sng" dirty="0" err="1"/>
              <a:t>Pembeli</a:t>
            </a:r>
            <a:endParaRPr lang="en-US" b="1" u="sng" dirty="0"/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 err="1"/>
              <a:t>Seseorang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membeli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,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agak</a:t>
            </a:r>
            <a:r>
              <a:rPr lang="en-US" dirty="0"/>
              <a:t> </a:t>
            </a:r>
            <a:r>
              <a:rPr lang="en-US" dirty="0" err="1"/>
              <a:t>ragu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bertanya</a:t>
            </a:r>
            <a:r>
              <a:rPr lang="en-US" dirty="0"/>
              <a:t> </a:t>
            </a:r>
            <a:r>
              <a:rPr lang="en-US" dirty="0" err="1"/>
              <a:t>harga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 err="1"/>
              <a:t>Seseorang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membeli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,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terhambat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jarak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 err="1"/>
              <a:t>Seseorang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tahu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yang </a:t>
            </a:r>
            <a:r>
              <a:rPr lang="en-US" dirty="0" err="1"/>
              <a:t>keluaran</a:t>
            </a:r>
            <a:r>
              <a:rPr lang="en-US" dirty="0"/>
              <a:t> </a:t>
            </a:r>
            <a:r>
              <a:rPr lang="en-US" dirty="0" err="1"/>
              <a:t>terbaru</a:t>
            </a:r>
            <a:r>
              <a:rPr lang="en-US" dirty="0"/>
              <a:t> (</a:t>
            </a:r>
            <a:r>
              <a:rPr lang="en-US" dirty="0" err="1"/>
              <a:t>karena</a:t>
            </a:r>
            <a:r>
              <a:rPr lang="en-US" dirty="0"/>
              <a:t> gaming gear </a:t>
            </a:r>
            <a:r>
              <a:rPr lang="en-US" dirty="0" err="1"/>
              <a:t>berkembang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tahunnya</a:t>
            </a:r>
            <a:r>
              <a:rPr lang="en-US" dirty="0"/>
              <a:t>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/>
              <a:t>Sebagai</a:t>
            </a:r>
            <a:r>
              <a:rPr lang="en-US" b="1" u="sng" dirty="0"/>
              <a:t> </a:t>
            </a:r>
            <a:r>
              <a:rPr lang="en-US" b="1" u="sng" dirty="0" err="1"/>
              <a:t>Penjual</a:t>
            </a:r>
            <a:endParaRPr lang="en-US" b="1" u="sng" dirty="0"/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 err="1"/>
              <a:t>Pemerintah</a:t>
            </a:r>
            <a:r>
              <a:rPr lang="en-US" dirty="0"/>
              <a:t> </a:t>
            </a:r>
            <a:r>
              <a:rPr lang="en-US" dirty="0" err="1"/>
              <a:t>menerapkan</a:t>
            </a:r>
            <a:r>
              <a:rPr lang="en-US" dirty="0"/>
              <a:t> PSBB </a:t>
            </a:r>
            <a:r>
              <a:rPr lang="en-US" dirty="0" err="1"/>
              <a:t>dimana</a:t>
            </a:r>
            <a:r>
              <a:rPr lang="en-US" dirty="0"/>
              <a:t> </a:t>
            </a:r>
            <a:r>
              <a:rPr lang="en-US" dirty="0" err="1"/>
              <a:t>masyarakat</a:t>
            </a:r>
            <a:r>
              <a:rPr lang="en-US" dirty="0"/>
              <a:t>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tetap</a:t>
            </a:r>
            <a:r>
              <a:rPr lang="en-US" dirty="0"/>
              <a:t> </a:t>
            </a:r>
            <a:r>
              <a:rPr lang="en-US" dirty="0" err="1"/>
              <a:t>berada</a:t>
            </a:r>
            <a:r>
              <a:rPr lang="en-US" dirty="0"/>
              <a:t> 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rumah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 err="1"/>
              <a:t>Penjual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bangun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pagi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membuka</a:t>
            </a:r>
            <a:r>
              <a:rPr lang="en-US" dirty="0"/>
              <a:t> </a:t>
            </a:r>
            <a:r>
              <a:rPr lang="en-US" dirty="0" err="1"/>
              <a:t>toko</a:t>
            </a:r>
            <a:r>
              <a:rPr lang="en-US" dirty="0"/>
              <a:t> yang </a:t>
            </a:r>
            <a:r>
              <a:rPr lang="en-US" dirty="0" err="1"/>
              <a:t>jaraknya</a:t>
            </a:r>
            <a:r>
              <a:rPr lang="en-US" dirty="0"/>
              <a:t> </a:t>
            </a:r>
            <a:r>
              <a:rPr lang="en-US" dirty="0" err="1"/>
              <a:t>jauh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rumah</a:t>
            </a:r>
            <a:r>
              <a:rPr lang="en-US" dirty="0"/>
              <a:t> (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di </a:t>
            </a:r>
            <a:r>
              <a:rPr lang="en-US" dirty="0" err="1"/>
              <a:t>luar</a:t>
            </a:r>
            <a:r>
              <a:rPr lang="en-US" dirty="0"/>
              <a:t> </a:t>
            </a:r>
            <a:r>
              <a:rPr lang="en-US" dirty="0" err="1"/>
              <a:t>rumah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 err="1"/>
              <a:t>Penjual</a:t>
            </a:r>
            <a:r>
              <a:rPr lang="en-US" dirty="0"/>
              <a:t> </a:t>
            </a:r>
            <a:r>
              <a:rPr lang="en-US" dirty="0" err="1"/>
              <a:t>menargetkan</a:t>
            </a:r>
            <a:r>
              <a:rPr lang="en-US" dirty="0"/>
              <a:t> </a:t>
            </a:r>
            <a:r>
              <a:rPr lang="en-US" dirty="0" err="1"/>
              <a:t>barang-barang</a:t>
            </a:r>
            <a:r>
              <a:rPr lang="en-US" dirty="0"/>
              <a:t> yang </a:t>
            </a:r>
            <a:r>
              <a:rPr lang="en-US" dirty="0" err="1"/>
              <a:t>dijual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orang </a:t>
            </a:r>
            <a:r>
              <a:rPr lang="en-US" dirty="0" err="1"/>
              <a:t>dengan</a:t>
            </a:r>
            <a:r>
              <a:rPr lang="en-US" dirty="0"/>
              <a:t> hobby gaming,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dikarenakan</a:t>
            </a:r>
            <a:r>
              <a:rPr lang="en-US" dirty="0"/>
              <a:t> </a:t>
            </a:r>
            <a:r>
              <a:rPr lang="en-US" dirty="0" err="1"/>
              <a:t>Lokasi</a:t>
            </a:r>
            <a:r>
              <a:rPr lang="en-US" dirty="0"/>
              <a:t> di </a:t>
            </a:r>
            <a:r>
              <a:rPr lang="en-US" dirty="0" err="1"/>
              <a:t>daerah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, </a:t>
            </a:r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sepi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6DEB608-094B-6C4A-B2A3-055A1ED6CACD}"/>
              </a:ext>
            </a:extLst>
          </p:cNvPr>
          <p:cNvGrpSpPr/>
          <p:nvPr/>
        </p:nvGrpSpPr>
        <p:grpSpPr>
          <a:xfrm>
            <a:off x="2857500" y="4598434"/>
            <a:ext cx="4692809" cy="369332"/>
            <a:chOff x="2700338" y="4298396"/>
            <a:chExt cx="4692809" cy="369332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16C3992D-1B53-904F-9022-9AAC56FE6E9C}"/>
                </a:ext>
              </a:extLst>
            </p:cNvPr>
            <p:cNvCxnSpPr>
              <a:cxnSpLocks/>
            </p:cNvCxnSpPr>
            <p:nvPr/>
          </p:nvCxnSpPr>
          <p:spPr>
            <a:xfrm>
              <a:off x="2700338" y="4483062"/>
              <a:ext cx="113463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C741B7E-5271-2B49-9C7E-91FCC23FEFF3}"/>
                </a:ext>
              </a:extLst>
            </p:cNvPr>
            <p:cNvSpPr txBox="1"/>
            <p:nvPr/>
          </p:nvSpPr>
          <p:spPr>
            <a:xfrm>
              <a:off x="3943933" y="4298396"/>
              <a:ext cx="34492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Toko</a:t>
              </a:r>
              <a:r>
                <a:rPr lang="en-US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en-US" dirty="0" err="1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fisik</a:t>
              </a:r>
              <a:r>
                <a:rPr lang="en-US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en-US" dirty="0" err="1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tidak</a:t>
              </a:r>
              <a:r>
                <a:rPr lang="en-US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en-US" dirty="0" err="1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banyak</a:t>
              </a:r>
              <a:r>
                <a:rPr lang="en-US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en-US" dirty="0" err="1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pengunjung</a:t>
              </a:r>
              <a:endPara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8367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7DA51A7-1DEC-554C-9EF5-1980CD70C2FE}"/>
              </a:ext>
            </a:extLst>
          </p:cNvPr>
          <p:cNvSpPr/>
          <p:nvPr/>
        </p:nvSpPr>
        <p:spPr>
          <a:xfrm>
            <a:off x="1157288" y="2200275"/>
            <a:ext cx="7379960" cy="32575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ABE9CC-9E34-B84F-9258-41505AD57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Mengapa</a:t>
            </a:r>
            <a:r>
              <a:rPr lang="en-US" dirty="0"/>
              <a:t> E-commerce?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1FEFE49-DA44-134B-B5B2-0FFA8CABA71F}"/>
              </a:ext>
            </a:extLst>
          </p:cNvPr>
          <p:cNvCxnSpPr/>
          <p:nvPr/>
        </p:nvCxnSpPr>
        <p:spPr>
          <a:xfrm>
            <a:off x="657225" y="2843213"/>
            <a:ext cx="0" cy="5857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855F7B6-3643-2F4E-9AAD-AAA32E78BA84}"/>
              </a:ext>
            </a:extLst>
          </p:cNvPr>
          <p:cNvSpPr/>
          <p:nvPr/>
        </p:nvSpPr>
        <p:spPr>
          <a:xfrm>
            <a:off x="1428750" y="2313028"/>
            <a:ext cx="71084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b="1" i="0" dirty="0">
                <a:solidFill>
                  <a:srgbClr val="333333"/>
                </a:solidFill>
                <a:effectLst/>
                <a:latin typeface="neuzeit-grotesk"/>
              </a:rPr>
              <a:t>5 Reasons Why Ecommerce Is So Important For Your Business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15C423-268A-1E4E-8277-1CB843928B0E}"/>
              </a:ext>
            </a:extLst>
          </p:cNvPr>
          <p:cNvSpPr/>
          <p:nvPr/>
        </p:nvSpPr>
        <p:spPr>
          <a:xfrm>
            <a:off x="1541439" y="2946141"/>
            <a:ext cx="25610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b="1" i="0" dirty="0">
                <a:solidFill>
                  <a:srgbClr val="333333"/>
                </a:solidFill>
                <a:effectLst/>
                <a:latin typeface="neuzeit-grotesk"/>
              </a:rPr>
              <a:t>Can Broaden Your Brand 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B9C82-9A29-2A47-9054-FDB4CA3C67F8}"/>
              </a:ext>
            </a:extLst>
          </p:cNvPr>
          <p:cNvSpPr/>
          <p:nvPr/>
        </p:nvSpPr>
        <p:spPr>
          <a:xfrm>
            <a:off x="1601711" y="4855631"/>
            <a:ext cx="967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b="1" dirty="0">
                <a:solidFill>
                  <a:srgbClr val="333333"/>
                </a:solidFill>
                <a:latin typeface="neuzeit-grotesk"/>
              </a:rPr>
              <a:t>Scalable</a:t>
            </a:r>
            <a:endParaRPr lang="en-ID" b="1" i="0" dirty="0">
              <a:solidFill>
                <a:srgbClr val="333333"/>
              </a:solidFill>
              <a:effectLst/>
              <a:latin typeface="neuzeit-grotesk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9A6384-236E-0F45-9E16-C13DE1CC85E7}"/>
              </a:ext>
            </a:extLst>
          </p:cNvPr>
          <p:cNvSpPr/>
          <p:nvPr/>
        </p:nvSpPr>
        <p:spPr>
          <a:xfrm>
            <a:off x="1601711" y="3595862"/>
            <a:ext cx="22854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b="1" dirty="0"/>
              <a:t>It’s More Convenient  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53C3B-3CA6-494E-82B1-4D285C780F4B}"/>
              </a:ext>
            </a:extLst>
          </p:cNvPr>
          <p:cNvSpPr/>
          <p:nvPr/>
        </p:nvSpPr>
        <p:spPr>
          <a:xfrm>
            <a:off x="1601711" y="4205910"/>
            <a:ext cx="35800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b="1" dirty="0"/>
              <a:t>Gives You Marketing Opportunities 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25F09F-6EB1-FD42-8036-F4DA87F1A5E0}"/>
              </a:ext>
            </a:extLst>
          </p:cNvPr>
          <p:cNvSpPr/>
          <p:nvPr/>
        </p:nvSpPr>
        <p:spPr>
          <a:xfrm>
            <a:off x="1157288" y="5570579"/>
            <a:ext cx="4672012" cy="1676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discoverydesign.co.uk</a:t>
            </a:r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186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8A19BD-7523-BE4D-B143-FBC8C7E30A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2931" y="1218456"/>
            <a:ext cx="9863315" cy="548238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D090750-85D2-7E4E-8C49-142B1F01A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7207"/>
            <a:ext cx="10515600" cy="1325563"/>
          </a:xfrm>
        </p:spPr>
        <p:txBody>
          <a:bodyPr/>
          <a:lstStyle/>
          <a:p>
            <a:r>
              <a:rPr lang="en-US" dirty="0" err="1"/>
              <a:t>Mengapa</a:t>
            </a:r>
            <a:r>
              <a:rPr lang="en-US" dirty="0"/>
              <a:t> Gaming gear?</a:t>
            </a:r>
          </a:p>
        </p:txBody>
      </p:sp>
    </p:spTree>
    <p:extLst>
      <p:ext uri="{BB962C8B-B14F-4D97-AF65-F5344CB8AC3E}">
        <p14:creationId xmlns:p14="http://schemas.microsoft.com/office/powerpoint/2010/main" val="493244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413</Words>
  <Application>Microsoft Macintosh PowerPoint</Application>
  <PresentationFormat>Widescreen</PresentationFormat>
  <Paragraphs>73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neuzeit-grotesk</vt:lpstr>
      <vt:lpstr>Office Theme</vt:lpstr>
      <vt:lpstr>PowerPoint Presentation</vt:lpstr>
      <vt:lpstr>Goal : Buat sebuah Website  , (Topik Bebas). Jangka waktu : 9/12/2020 – 12/15/2020</vt:lpstr>
      <vt:lpstr>Apa itu AGStore?</vt:lpstr>
      <vt:lpstr>PowerPoint Presentation</vt:lpstr>
      <vt:lpstr>PowerPoint Presentation</vt:lpstr>
      <vt:lpstr>How we made it?</vt:lpstr>
      <vt:lpstr>PowerPoint Presentation</vt:lpstr>
      <vt:lpstr>Mengapa E-commerce?</vt:lpstr>
      <vt:lpstr>Mengapa Gaming gear?</vt:lpstr>
      <vt:lpstr>Mengapa Gaming gear?</vt:lpstr>
      <vt:lpstr>PowerPoint Presentation</vt:lpstr>
      <vt:lpstr>Desain untuk gamers , juga umum</vt:lpstr>
      <vt:lpstr>PowerPoint Presentation</vt:lpstr>
      <vt:lpstr>PowerPoint Presentation</vt:lpstr>
      <vt:lpstr> Admin Mengkonfirmasi Pembayaran Sebuah transaksi </vt:lpstr>
      <vt:lpstr>FAQ</vt:lpstr>
      <vt:lpstr>FAQ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AGStore</dc:title>
  <dc:creator>Monica Yohanna</dc:creator>
  <cp:lastModifiedBy>Monica Yohanna</cp:lastModifiedBy>
  <cp:revision>25</cp:revision>
  <dcterms:created xsi:type="dcterms:W3CDTF">2020-12-14T07:28:24Z</dcterms:created>
  <dcterms:modified xsi:type="dcterms:W3CDTF">2020-12-14T16:30:48Z</dcterms:modified>
</cp:coreProperties>
</file>

<file path=docProps/thumbnail.jpeg>
</file>